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84917"/>
            <a:ext cx="10947042" cy="2125045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3866"/>
            <a:ext cx="12192000" cy="2834273"/>
          </a:xfrm>
        </p:spPr>
        <p:txBody>
          <a:bodyPr>
            <a:normAutofit/>
          </a:bodyPr>
          <a:lstStyle/>
          <a:p>
            <a:r>
              <a:rPr lang="en-US" sz="3200" dirty="0"/>
              <a:t>The Hand Writing on the Wall</a:t>
            </a:r>
          </a:p>
          <a:p>
            <a:r>
              <a:rPr lang="en-US" sz="3200" dirty="0"/>
              <a:t>Knowles Shaw, 1834-1878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Belshazzar in a gam sung,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la-in,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gualnop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tam?”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kha diam?”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hangsan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Judea gam a inn sung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saltaanna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laigelh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kigelhgelh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2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38. Kawm Tunga Lai Kigelh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2018-12-14T02:29:22Z</dcterms:modified>
</cp:coreProperties>
</file>